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402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775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416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181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705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949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07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971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569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987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690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00F64-BB45-486B-AF6A-1CA3700EB6DA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54B8-F3EE-4300-B278-4F5F31BF54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324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i-IN" b="1" u="sng" dirty="0"/>
              <a:t>माईथोलोजी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9539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भगवान विष्णु के नारी स्वरूप का नाम बताएं जिसमे उन्होने देवताओं को अमरत्व प्राप्त करने मे मदद की थी </a:t>
            </a:r>
            <a:r>
              <a:rPr lang="hi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259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मोहिनी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9171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रावण की माँ का नाम क्या था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866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/>
              <a:t>काइकेसी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206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/>
              <a:t>1 सती (भगवान शिव की पत्नी) किनकी पुत्री थीं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39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दक्ष प्रजापति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193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भगवान कृष्ण के शंख का क्या नाम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810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पांचजन्य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192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रावण ने सीता का अपहरण किस जंगल से किया था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39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 </a:t>
            </a:r>
            <a:r>
              <a:rPr lang="hi-IN" dirty="0"/>
              <a:t>दंडक वन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2902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अज्ञातवास के दौरान अर्जुन  का क्या नाम था </a:t>
            </a:r>
            <a:r>
              <a:rPr lang="hi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1368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बृहन्नला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3723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Mangal</vt:lpstr>
      <vt:lpstr>Office Theme</vt:lpstr>
      <vt:lpstr>माईथोलोजी  </vt:lpstr>
      <vt:lpstr>1 सती (भगवान शिव की पत्नी) किनकी पुत्री थीं </vt:lpstr>
      <vt:lpstr>दक्ष प्रजापति  </vt:lpstr>
      <vt:lpstr>भगवान कृष्ण के शंख का क्या नाम है</vt:lpstr>
      <vt:lpstr>पांचजन्य </vt:lpstr>
      <vt:lpstr>रावण ने सीता का अपहरण किस जंगल से किया था </vt:lpstr>
      <vt:lpstr> दंडक वन </vt:lpstr>
      <vt:lpstr>अज्ञातवास के दौरान अर्जुन  का क्या नाम था  </vt:lpstr>
      <vt:lpstr>बृहन्नला</vt:lpstr>
      <vt:lpstr>भगवान विष्णु के नारी स्वरूप का नाम बताएं जिसमे उन्होने देवताओं को अमरत्व प्राप्त करने मे मदद की थी  </vt:lpstr>
      <vt:lpstr>मोहिनी</vt:lpstr>
      <vt:lpstr>रावण की माँ का नाम क्या था</vt:lpstr>
      <vt:lpstr>काइकेसी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माईथोलोजी  </dc:title>
  <dc:creator>Pawan</dc:creator>
  <cp:lastModifiedBy>Pawan</cp:lastModifiedBy>
  <cp:revision>1</cp:revision>
  <dcterms:created xsi:type="dcterms:W3CDTF">2019-12-30T16:03:05Z</dcterms:created>
  <dcterms:modified xsi:type="dcterms:W3CDTF">2019-12-30T16:09:57Z</dcterms:modified>
</cp:coreProperties>
</file>